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660"/>
  </p:normalViewPr>
  <p:slideViewPr>
    <p:cSldViewPr>
      <p:cViewPr varScale="1">
        <p:scale>
          <a:sx n="102" d="100"/>
          <a:sy n="102" d="100"/>
        </p:scale>
        <p:origin x="240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920CCCE-A072-49F6-80FB-D3B6749C8B16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61B9606-6CC0-4099-9C06-A0B2ADA58B48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0CCCE-A072-49F6-80FB-D3B6749C8B16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9606-6CC0-4099-9C06-A0B2ADA58B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0CCCE-A072-49F6-80FB-D3B6749C8B16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9606-6CC0-4099-9C06-A0B2ADA58B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0CCCE-A072-49F6-80FB-D3B6749C8B16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9606-6CC0-4099-9C06-A0B2ADA58B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0CCCE-A072-49F6-80FB-D3B6749C8B16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9606-6CC0-4099-9C06-A0B2ADA58B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0CCCE-A072-49F6-80FB-D3B6749C8B16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9606-6CC0-4099-9C06-A0B2ADA58B4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0CCCE-A072-49F6-80FB-D3B6749C8B16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9606-6CC0-4099-9C06-A0B2ADA58B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0CCCE-A072-49F6-80FB-D3B6749C8B16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9606-6CC0-4099-9C06-A0B2ADA58B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0CCCE-A072-49F6-80FB-D3B6749C8B16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9606-6CC0-4099-9C06-A0B2ADA58B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0CCCE-A072-49F6-80FB-D3B6749C8B16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9606-6CC0-4099-9C06-A0B2ADA58B48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0CCCE-A072-49F6-80FB-D3B6749C8B16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9606-6CC0-4099-9C06-A0B2ADA58B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920CCCE-A072-49F6-80FB-D3B6749C8B16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61B9606-6CC0-4099-9C06-A0B2ADA58B4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School wide Social Skills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1026" name="Picture 2" descr="C:\Program Files (x86)\Microsoft Office\MEDIA\CAGCAT10\j0183328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788" y="846138"/>
            <a:ext cx="1806575" cy="1814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Program Files (x86)\Microsoft Office\MEDIA\CAGCAT10\j0299125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487738"/>
            <a:ext cx="1100138" cy="1804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3365" y="4421079"/>
            <a:ext cx="3353359" cy="1260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952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Interrupting Appropriately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1. Wait quietly for the best time.</a:t>
            </a:r>
          </a:p>
          <a:p>
            <a:r>
              <a:rPr lang="en-US" sz="3200" b="1" dirty="0" smtClean="0"/>
              <a:t>2. Use polite attention works like “excuse me.”</a:t>
            </a:r>
          </a:p>
          <a:p>
            <a:r>
              <a:rPr lang="en-US" sz="3200" b="1" dirty="0" smtClean="0"/>
              <a:t>3.  Say what you need and why.</a:t>
            </a:r>
          </a:p>
          <a:p>
            <a:r>
              <a:rPr lang="en-US" sz="3200" b="1" dirty="0" smtClean="0"/>
              <a:t>4. Say Thank-you.”</a:t>
            </a:r>
            <a:endParaRPr lang="en-US" sz="32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417770"/>
            <a:ext cx="1311971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38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The Homework Habit</a:t>
            </a:r>
            <a:br>
              <a:rPr lang="en-US" dirty="0" smtClean="0"/>
            </a:br>
            <a:r>
              <a:rPr lang="en-US" dirty="0" smtClean="0"/>
              <a:t>Getting Your Homework Done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881308" cy="3619948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1.  Write down your  homework assignments in a notebook or planner.</a:t>
            </a:r>
          </a:p>
          <a:p>
            <a:r>
              <a:rPr lang="en-US" sz="2800" b="1" dirty="0" smtClean="0"/>
              <a:t>2. Keep your assignments organized in a folder. </a:t>
            </a:r>
          </a:p>
          <a:p>
            <a:r>
              <a:rPr lang="en-US" sz="2800" b="1" dirty="0" smtClean="0"/>
              <a:t>3. At the end of the day, ask yourself  “ Do I have what I need to get my homework done?”</a:t>
            </a:r>
          </a:p>
        </p:txBody>
      </p:sp>
    </p:spTree>
    <p:extLst>
      <p:ext uri="{BB962C8B-B14F-4D97-AF65-F5344CB8AC3E}">
        <p14:creationId xmlns:p14="http://schemas.microsoft.com/office/powerpoint/2010/main" val="354047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The Homework Habit</a:t>
            </a:r>
            <a:br>
              <a:rPr lang="en-US" b="1" dirty="0"/>
            </a:br>
            <a:r>
              <a:rPr lang="en-US" b="1" dirty="0"/>
              <a:t>Getting Your Homework Done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4. Have a set time and place to do your homework.</a:t>
            </a:r>
          </a:p>
          <a:p>
            <a:r>
              <a:rPr lang="en-US" sz="2800" b="1" dirty="0" smtClean="0"/>
              <a:t>5. Do the</a:t>
            </a:r>
            <a:r>
              <a:rPr lang="en-US" sz="2800" b="1" u="sng" dirty="0" smtClean="0"/>
              <a:t> longest </a:t>
            </a:r>
            <a:r>
              <a:rPr lang="en-US" sz="2800" b="1" dirty="0" smtClean="0"/>
              <a:t>and </a:t>
            </a:r>
            <a:r>
              <a:rPr lang="en-US" sz="2800" b="1" u="sng" dirty="0" smtClean="0"/>
              <a:t>most difficult </a:t>
            </a:r>
            <a:r>
              <a:rPr lang="en-US" sz="2800" b="1" dirty="0" smtClean="0"/>
              <a:t>assignment first. </a:t>
            </a:r>
            <a:endParaRPr lang="en-US" sz="2800" b="1" dirty="0"/>
          </a:p>
          <a:p>
            <a:r>
              <a:rPr lang="en-US" sz="2800" b="1" dirty="0" smtClean="0"/>
              <a:t>6.  When done, place your homework back in the folder in your </a:t>
            </a:r>
            <a:r>
              <a:rPr lang="en-US" sz="2800" b="1" u="sng" dirty="0" smtClean="0"/>
              <a:t>backpack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856317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dirty="0" smtClean="0"/>
              <a:t>Stop and Think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1. Think about what you did.</a:t>
            </a:r>
          </a:p>
          <a:p>
            <a:r>
              <a:rPr lang="en-US" sz="3600" b="1" dirty="0" smtClean="0"/>
              <a:t>2. Ask yourself what you need to do.</a:t>
            </a:r>
          </a:p>
          <a:p>
            <a:r>
              <a:rPr lang="en-US" sz="3600" b="1" dirty="0" smtClean="0"/>
              <a:t>3. Follow your teacher’s directions and make it happen.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54871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b="1" dirty="0" smtClean="0"/>
              <a:t>Accepting Feedback or Correction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1. Look at the person talking to you.</a:t>
            </a:r>
          </a:p>
          <a:p>
            <a:r>
              <a:rPr lang="en-US" sz="3600" b="1" dirty="0" smtClean="0"/>
              <a:t>2. No arguing, whining or pouting.</a:t>
            </a:r>
          </a:p>
          <a:p>
            <a:r>
              <a:rPr lang="en-US" sz="3600" b="1" dirty="0" smtClean="0"/>
              <a:t>3. Say “Ok” and do it right away.</a:t>
            </a:r>
            <a:endParaRPr lang="en-US" sz="36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397761"/>
            <a:ext cx="1103933" cy="897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58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dirty="0" smtClean="0"/>
              <a:t>Accepting No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1. Look at the person .</a:t>
            </a:r>
          </a:p>
          <a:p>
            <a:r>
              <a:rPr lang="en-US" sz="2800" b="1" dirty="0" smtClean="0"/>
              <a:t>2. Keep a pleasant face. </a:t>
            </a:r>
          </a:p>
          <a:p>
            <a:r>
              <a:rPr lang="en-US" sz="2800" b="1" dirty="0" smtClean="0"/>
              <a:t>3. No arguing whining or pouting.</a:t>
            </a:r>
          </a:p>
          <a:p>
            <a:r>
              <a:rPr lang="en-US" sz="2800" b="1" dirty="0" smtClean="0"/>
              <a:t>4. If you don’t understand, ask why.</a:t>
            </a:r>
          </a:p>
          <a:p>
            <a:r>
              <a:rPr lang="en-US" sz="2800" b="1" dirty="0" smtClean="0"/>
              <a:t>5. If your disagree, discuss it later.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55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/>
              <a:t>Making a friend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900" dirty="0" smtClean="0"/>
              <a:t>1. </a:t>
            </a:r>
            <a:r>
              <a:rPr lang="en-US" sz="3900" b="1" dirty="0" smtClean="0"/>
              <a:t>Look friendly</a:t>
            </a:r>
          </a:p>
          <a:p>
            <a:pPr marL="68580" indent="0">
              <a:buNone/>
            </a:pPr>
            <a:r>
              <a:rPr lang="en-US" sz="3900" b="1" dirty="0"/>
              <a:t> </a:t>
            </a:r>
            <a:r>
              <a:rPr lang="en-US" sz="3900" b="1" dirty="0" smtClean="0"/>
              <a:t>       Make eye contact.</a:t>
            </a:r>
          </a:p>
          <a:p>
            <a:pPr marL="68580" indent="0">
              <a:buNone/>
            </a:pPr>
            <a:r>
              <a:rPr lang="en-US" sz="3900" b="1" dirty="0"/>
              <a:t> </a:t>
            </a:r>
            <a:r>
              <a:rPr lang="en-US" sz="3900" b="1" dirty="0" smtClean="0"/>
              <a:t>       Smile.</a:t>
            </a:r>
          </a:p>
          <a:p>
            <a:pPr marL="68580" indent="0">
              <a:buNone/>
            </a:pPr>
            <a:r>
              <a:rPr lang="en-US" sz="3900" b="1" dirty="0"/>
              <a:t> </a:t>
            </a:r>
            <a:r>
              <a:rPr lang="en-US" sz="3900" b="1" dirty="0" smtClean="0"/>
              <a:t>       Use a happy voice. </a:t>
            </a:r>
          </a:p>
          <a:p>
            <a:r>
              <a:rPr lang="en-US" sz="3900" b="1" dirty="0" smtClean="0"/>
              <a:t>2. Say “Hi.”</a:t>
            </a:r>
          </a:p>
          <a:p>
            <a:r>
              <a:rPr lang="en-US" sz="3900" b="1" dirty="0" smtClean="0"/>
              <a:t>3. Say  your name.                   </a:t>
            </a:r>
          </a:p>
          <a:p>
            <a:pPr marL="6858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26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dirty="0"/>
              <a:t>Making a friend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 smtClean="0"/>
              <a:t>4. </a:t>
            </a:r>
            <a:r>
              <a:rPr lang="en-US" sz="4400" b="1" dirty="0" smtClean="0"/>
              <a:t>Ask them their name.</a:t>
            </a:r>
          </a:p>
          <a:p>
            <a:r>
              <a:rPr lang="en-US" sz="4400" b="1" dirty="0" smtClean="0"/>
              <a:t>5. Ask questions.</a:t>
            </a:r>
          </a:p>
          <a:p>
            <a:r>
              <a:rPr lang="en-US" sz="4400" b="1" dirty="0" smtClean="0"/>
              <a:t>6. Invite them to do something.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60493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/>
              <a:t>Complimenting Others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1. Look at the person you want to compliment.</a:t>
            </a:r>
          </a:p>
          <a:p>
            <a:r>
              <a:rPr lang="en-US" b="1" dirty="0" smtClean="0"/>
              <a:t>2. Smile.</a:t>
            </a:r>
          </a:p>
          <a:p>
            <a:r>
              <a:rPr lang="en-US" b="1" dirty="0" smtClean="0"/>
              <a:t>3. Use an excited voice.</a:t>
            </a:r>
          </a:p>
          <a:p>
            <a:r>
              <a:rPr lang="en-US" b="1" dirty="0" smtClean="0"/>
              <a:t>4. Say the person’s name and tell them what you like.</a:t>
            </a:r>
          </a:p>
          <a:p>
            <a:r>
              <a:rPr lang="en-US" b="1" dirty="0" smtClean="0"/>
              <a:t>5. The person who is complimented should then say, “Thank-you.”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9700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dirty="0" smtClean="0"/>
              <a:t>Joining a Game 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1. Look, listen, and wait for a pause in the game.</a:t>
            </a:r>
          </a:p>
          <a:p>
            <a:r>
              <a:rPr lang="en-US" sz="2800" b="1" dirty="0" smtClean="0"/>
              <a:t>2. Ask, “May I please join?”</a:t>
            </a:r>
          </a:p>
          <a:p>
            <a:r>
              <a:rPr lang="en-US" sz="2800" b="1" dirty="0" smtClean="0"/>
              <a:t>3. We always say  “Yes”</a:t>
            </a:r>
          </a:p>
          <a:p>
            <a:endParaRPr lang="en-US" dirty="0"/>
          </a:p>
          <a:p>
            <a:pPr marL="68580" indent="0" algn="ctr">
              <a:buNone/>
            </a:pPr>
            <a:r>
              <a:rPr lang="en-US" sz="4000" b="1" i="1" dirty="0" smtClean="0"/>
              <a:t>The More the Merrier</a:t>
            </a:r>
            <a:endParaRPr lang="en-US" sz="4000" b="1" i="1" dirty="0"/>
          </a:p>
        </p:txBody>
      </p:sp>
    </p:spTree>
    <p:extLst>
      <p:ext uri="{BB962C8B-B14F-4D97-AF65-F5344CB8AC3E}">
        <p14:creationId xmlns:p14="http://schemas.microsoft.com/office/powerpoint/2010/main" val="181386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Listening to the Teacher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1. Sit Quietly</a:t>
            </a:r>
          </a:p>
          <a:p>
            <a:r>
              <a:rPr lang="en-US" sz="3600" b="1" dirty="0" smtClean="0"/>
              <a:t>2. Eyes on the teacher</a:t>
            </a:r>
          </a:p>
          <a:p>
            <a:r>
              <a:rPr lang="en-US" sz="3600" b="1" dirty="0" smtClean="0"/>
              <a:t>3. Think about what the teacher is saying.</a:t>
            </a:r>
          </a:p>
          <a:p>
            <a:r>
              <a:rPr lang="en-US" sz="3600" b="1" dirty="0" smtClean="0"/>
              <a:t>4. Ask questions if you don’t understand.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31951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/>
              <a:t>Include Others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dirty="0" smtClean="0"/>
              <a:t>1. When you see someone who looks lonely or left-out, invite them to play or sit by you.</a:t>
            </a:r>
          </a:p>
          <a:p>
            <a:r>
              <a:rPr lang="en-US" sz="2800" b="1" dirty="0" smtClean="0"/>
              <a:t>2. Remember to include others in games and activities at school.</a:t>
            </a:r>
          </a:p>
          <a:p>
            <a:r>
              <a:rPr lang="en-US" sz="2800" b="1" dirty="0" smtClean="0"/>
              <a:t>3. Don’t look games.</a:t>
            </a:r>
          </a:p>
          <a:p>
            <a:endParaRPr lang="en-US" dirty="0"/>
          </a:p>
          <a:p>
            <a:pPr marL="68580" indent="0" algn="ctr">
              <a:buNone/>
            </a:pPr>
            <a:r>
              <a:rPr lang="en-US" b="1" i="1" dirty="0"/>
              <a:t> </a:t>
            </a:r>
            <a:r>
              <a:rPr lang="en-US" b="1" i="1" dirty="0" smtClean="0"/>
              <a:t>   “The More the Merrier</a:t>
            </a:r>
            <a:r>
              <a:rPr lang="en-US" dirty="0" smtClean="0"/>
              <a:t>”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417770"/>
            <a:ext cx="1311971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84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 smtClean="0"/>
              <a:t>How to Solve a Problem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1. Identify the problem.</a:t>
            </a:r>
          </a:p>
          <a:p>
            <a:r>
              <a:rPr lang="en-US" b="1" dirty="0" smtClean="0"/>
              <a:t>2. Brainstorm solutions.</a:t>
            </a:r>
          </a:p>
          <a:p>
            <a:r>
              <a:rPr lang="en-US" b="1" dirty="0" smtClean="0"/>
              <a:t>3. Evaluate each solution….</a:t>
            </a:r>
          </a:p>
          <a:p>
            <a:pPr marL="68580" indent="0">
              <a:buNone/>
            </a:pPr>
            <a:r>
              <a:rPr lang="en-US" b="1" dirty="0" smtClean="0"/>
              <a:t>        Is it safe? </a:t>
            </a:r>
          </a:p>
          <a:p>
            <a:pPr marL="6858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is it fair?</a:t>
            </a:r>
          </a:p>
          <a:p>
            <a:pPr marL="6858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How will it make other people feel?</a:t>
            </a:r>
          </a:p>
          <a:p>
            <a:pPr marL="6858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Will it work?</a:t>
            </a:r>
          </a:p>
        </p:txBody>
      </p:sp>
    </p:spTree>
    <p:extLst>
      <p:ext uri="{BB962C8B-B14F-4D97-AF65-F5344CB8AC3E}">
        <p14:creationId xmlns:p14="http://schemas.microsoft.com/office/powerpoint/2010/main" val="34828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/>
              <a:t>How to Solve a Problem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4. Choose a solution and use it.</a:t>
            </a:r>
          </a:p>
          <a:p>
            <a:r>
              <a:rPr lang="en-US" sz="4000" b="1" dirty="0" smtClean="0"/>
              <a:t>5. If the one you choose didn’t work ….</a:t>
            </a:r>
          </a:p>
          <a:p>
            <a:pPr marL="68580" indent="0">
              <a:buNone/>
            </a:pPr>
            <a:r>
              <a:rPr lang="en-US" sz="4000" b="1" dirty="0" smtClean="0"/>
              <a:t>        try another solution.</a:t>
            </a:r>
          </a:p>
        </p:txBody>
      </p:sp>
    </p:spTree>
    <p:extLst>
      <p:ext uri="{BB962C8B-B14F-4D97-AF65-F5344CB8AC3E}">
        <p14:creationId xmlns:p14="http://schemas.microsoft.com/office/powerpoint/2010/main" val="200245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/>
              <a:t>Making an apology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1. Look at the person.</a:t>
            </a:r>
          </a:p>
          <a:p>
            <a:r>
              <a:rPr lang="en-US" b="1" dirty="0" smtClean="0"/>
              <a:t>2. Use a calm voice.</a:t>
            </a:r>
          </a:p>
          <a:p>
            <a:r>
              <a:rPr lang="en-US" b="1" dirty="0" smtClean="0"/>
              <a:t>3. Say what you are sorry about.</a:t>
            </a:r>
          </a:p>
          <a:p>
            <a:r>
              <a:rPr lang="en-US" b="1" dirty="0" smtClean="0"/>
              <a:t>4. Say what you will differently …… “ Next time I will.”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5246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/>
              <a:t>Take Responsibility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smtClean="0"/>
              <a:t>1. Decide on a time.</a:t>
            </a:r>
          </a:p>
          <a:p>
            <a:r>
              <a:rPr lang="en-US" sz="3600" b="1" dirty="0" smtClean="0"/>
              <a:t>2. Say what happened.</a:t>
            </a:r>
          </a:p>
          <a:p>
            <a:r>
              <a:rPr lang="en-US" sz="3600" b="1" dirty="0" smtClean="0"/>
              <a:t>3. Apologize.</a:t>
            </a:r>
          </a:p>
          <a:p>
            <a:r>
              <a:rPr lang="en-US" sz="3600" b="1" dirty="0" smtClean="0"/>
              <a:t>4. Offer to make to make things better.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88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/>
              <a:t>Tattling Vs. Telling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Tattling is…….</a:t>
            </a:r>
            <a:endParaRPr lang="en-US" sz="3200" b="1" dirty="0"/>
          </a:p>
          <a:p>
            <a:pPr marL="68580" indent="0">
              <a:buNone/>
            </a:pPr>
            <a:r>
              <a:rPr lang="en-US" sz="3200" b="1" dirty="0"/>
              <a:t> </a:t>
            </a:r>
            <a:r>
              <a:rPr lang="en-US" sz="3200" b="1" dirty="0" smtClean="0"/>
              <a:t>   Telling to get someone in trouble.</a:t>
            </a:r>
          </a:p>
          <a:p>
            <a:pPr marL="68580" indent="0">
              <a:buNone/>
            </a:pPr>
            <a:endParaRPr lang="en-US" sz="3200" b="1" dirty="0"/>
          </a:p>
          <a:p>
            <a:r>
              <a:rPr lang="en-US" sz="3200" b="1" dirty="0" smtClean="0"/>
              <a:t>Telling is ……..</a:t>
            </a:r>
          </a:p>
          <a:p>
            <a:pPr marL="68580" indent="0">
              <a:buNone/>
            </a:pPr>
            <a:r>
              <a:rPr lang="en-US" sz="3200" b="1" dirty="0"/>
              <a:t> </a:t>
            </a:r>
            <a:r>
              <a:rPr lang="en-US" sz="3200" b="1" dirty="0" smtClean="0"/>
              <a:t>   To help someone.</a:t>
            </a:r>
          </a:p>
        </p:txBody>
      </p:sp>
    </p:spTree>
    <p:extLst>
      <p:ext uri="{BB962C8B-B14F-4D97-AF65-F5344CB8AC3E}">
        <p14:creationId xmlns:p14="http://schemas.microsoft.com/office/powerpoint/2010/main" val="275378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/>
              <a:t>Reporting Behavior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1. Decide if the situation is harmful or dangerous.</a:t>
            </a:r>
          </a:p>
          <a:p>
            <a:r>
              <a:rPr lang="en-US" sz="3600" b="1" dirty="0" smtClean="0"/>
              <a:t>2. Go to a helping adult.</a:t>
            </a:r>
          </a:p>
          <a:p>
            <a:r>
              <a:rPr lang="en-US" sz="3600" b="1" dirty="0" smtClean="0"/>
              <a:t>3. Calmly tell what you saw, heard, or did.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406535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How to calm down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1. Take three slow, deep breaths.</a:t>
            </a:r>
          </a:p>
          <a:p>
            <a:r>
              <a:rPr lang="en-US" sz="2800" b="1" dirty="0" smtClean="0"/>
              <a:t>2.Count slowly to yourself.</a:t>
            </a:r>
          </a:p>
          <a:p>
            <a:r>
              <a:rPr lang="en-US" sz="2800" b="1" dirty="0" smtClean="0"/>
              <a:t>3. Use self-talk.  Say calm words to yourself like “I can handle this” or “Just relax.”</a:t>
            </a:r>
          </a:p>
          <a:p>
            <a:r>
              <a:rPr lang="en-US" sz="2800" b="1" dirty="0" smtClean="0"/>
              <a:t>4. give yourself a time-out if you need to.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71666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/>
              <a:t>How to Avoid a Fight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 smtClean="0"/>
              <a:t>Use the calm down strategies.</a:t>
            </a:r>
          </a:p>
          <a:p>
            <a:r>
              <a:rPr lang="en-US" sz="3200" b="1" dirty="0" smtClean="0"/>
              <a:t>2. Stop and think about what might happen if you fight.</a:t>
            </a:r>
          </a:p>
          <a:p>
            <a:r>
              <a:rPr lang="en-US" sz="3200" b="1" dirty="0" smtClean="0"/>
              <a:t>3. Think of another way to solve the problem. </a:t>
            </a:r>
            <a:endParaRPr lang="en-US" sz="32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26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Dealing with Put-Downs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1. Calm Down…..take some deep breaths, count, or tell yourself to calm down.</a:t>
            </a:r>
          </a:p>
          <a:p>
            <a:r>
              <a:rPr lang="en-US" b="1" dirty="0" smtClean="0"/>
              <a:t>2. Ignore the Person….look away, keep a quiet mouth, walk away if you can,</a:t>
            </a:r>
          </a:p>
          <a:p>
            <a:r>
              <a:rPr lang="en-US" b="1" dirty="0" smtClean="0"/>
              <a:t>3. Say how you feel…. “I feel angry when you keep teasing me about my name  and I’d like you to stop.”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1717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Doing What Your Teacher Asks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881308" cy="4153348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1. Look at the teacher.</a:t>
            </a:r>
          </a:p>
          <a:p>
            <a:r>
              <a:rPr lang="en-US" sz="3600" b="1" dirty="0" smtClean="0"/>
              <a:t>2. Nod your head if you understand the direction.</a:t>
            </a:r>
          </a:p>
          <a:p>
            <a:r>
              <a:rPr lang="en-US" sz="3600" b="1" dirty="0" smtClean="0"/>
              <a:t>3. Ask a question if you don’t understand the request.</a:t>
            </a:r>
          </a:p>
          <a:p>
            <a:r>
              <a:rPr lang="en-US" sz="3600" b="1" dirty="0" smtClean="0"/>
              <a:t>4. Do it.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39773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/>
              <a:t>Dealing with Put-Downs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4. Be assertive…. “I want you to stop calling me names.”</a:t>
            </a:r>
          </a:p>
          <a:p>
            <a:r>
              <a:rPr lang="en-US" b="1" dirty="0" smtClean="0"/>
              <a:t>5. Get help if you need it.</a:t>
            </a:r>
          </a:p>
          <a:p>
            <a:endParaRPr lang="en-US" dirty="0"/>
          </a:p>
          <a:p>
            <a:r>
              <a:rPr lang="en-US" b="1" i="1" dirty="0" smtClean="0"/>
              <a:t>Remember:  Getting even by using another put-down will only make the problem worse.  It can also get you in trouble.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27811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b="1" dirty="0" smtClean="0"/>
              <a:t>Dealing with Gossip and Rumors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Gossip means that you spread rumors or say unkind things behind someone’s back.</a:t>
            </a:r>
          </a:p>
          <a:p>
            <a:pPr marL="68580" indent="0">
              <a:buNone/>
            </a:pPr>
            <a:endParaRPr lang="en-US" b="1" dirty="0"/>
          </a:p>
          <a:p>
            <a:pPr marL="525780" indent="-457200">
              <a:buAutoNum type="arabicPeriod"/>
            </a:pPr>
            <a:r>
              <a:rPr lang="en-US" b="1" dirty="0" smtClean="0"/>
              <a:t>Decide if what the person is saying is gossip.</a:t>
            </a:r>
          </a:p>
          <a:p>
            <a:pPr marL="525780" indent="-457200">
              <a:buAutoNum type="arabicPeriod"/>
            </a:pPr>
            <a:r>
              <a:rPr lang="en-US" b="1" dirty="0"/>
              <a:t> </a:t>
            </a:r>
            <a:r>
              <a:rPr lang="en-US" b="1" dirty="0" smtClean="0"/>
              <a:t>Help the person think of solutions to their problem.</a:t>
            </a:r>
          </a:p>
          <a:p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428157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Dealing with Gossip and Rumors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3. Tell them to </a:t>
            </a:r>
            <a:r>
              <a:rPr lang="en-US" sz="2800" b="1" i="1" u="sng" dirty="0" smtClean="0"/>
              <a:t>talk to the person </a:t>
            </a:r>
            <a:r>
              <a:rPr lang="en-US" sz="2800" b="1" dirty="0" smtClean="0"/>
              <a:t>they are having problem with rather than </a:t>
            </a:r>
            <a:r>
              <a:rPr lang="en-US" sz="2800" b="1" i="1" u="sng" dirty="0" smtClean="0"/>
              <a:t>about  them.</a:t>
            </a:r>
          </a:p>
          <a:p>
            <a:r>
              <a:rPr lang="en-US" sz="2800" b="1" dirty="0" smtClean="0"/>
              <a:t>4. Remind them that all of us would rather have someone </a:t>
            </a:r>
            <a:r>
              <a:rPr lang="en-US" sz="2800" b="1" i="1" u="sng" dirty="0" smtClean="0"/>
              <a:t>talk to us than about us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94671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Dealing with Peer pressure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772348"/>
          </a:xfrm>
        </p:spPr>
        <p:txBody>
          <a:bodyPr/>
          <a:lstStyle/>
          <a:p>
            <a:r>
              <a:rPr lang="en-US" b="1" dirty="0" smtClean="0"/>
              <a:t>1 Decide if what your friends want you to do is </a:t>
            </a:r>
            <a:r>
              <a:rPr lang="en-US" b="1" i="1" u="sng" dirty="0" smtClean="0"/>
              <a:t>safe, against a rule or law, or something you don’t want to do.</a:t>
            </a:r>
          </a:p>
          <a:p>
            <a:r>
              <a:rPr lang="en-US" b="1" dirty="0" smtClean="0"/>
              <a:t>2. Name the trouble.</a:t>
            </a:r>
          </a:p>
          <a:p>
            <a:r>
              <a:rPr lang="en-US" b="1" dirty="0" smtClean="0"/>
              <a:t>3. Identify the consequences.</a:t>
            </a:r>
          </a:p>
          <a:p>
            <a:r>
              <a:rPr lang="en-US" b="1" dirty="0" smtClean="0"/>
              <a:t>4. Suggest and alternative.</a:t>
            </a:r>
          </a:p>
          <a:p>
            <a:r>
              <a:rPr lang="en-US" b="1" dirty="0" smtClean="0"/>
              <a:t>5. Repeat saying “</a:t>
            </a:r>
            <a:r>
              <a:rPr lang="en-US" b="1" i="1" u="sng" dirty="0" smtClean="0"/>
              <a:t>No</a:t>
            </a:r>
            <a:r>
              <a:rPr lang="en-US" b="1" dirty="0" smtClean="0"/>
              <a:t>” </a:t>
            </a:r>
            <a:r>
              <a:rPr lang="en-US" b="1" i="1" u="sng" dirty="0" smtClean="0"/>
              <a:t>and leave or postpone.  “</a:t>
            </a:r>
            <a:r>
              <a:rPr lang="en-US" b="1" dirty="0" smtClean="0"/>
              <a:t>Maybe later, I’ve got to get home.”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3351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 smtClean="0"/>
              <a:t>When someone Isn’t Following </a:t>
            </a:r>
            <a:br>
              <a:rPr lang="en-US" sz="3200" b="1" dirty="0" smtClean="0"/>
            </a:br>
            <a:r>
              <a:rPr lang="en-US" sz="3200" b="1" dirty="0" smtClean="0"/>
              <a:t>The Rules of a Game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924748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1. Be sure and go over the rules of the game before you start.</a:t>
            </a:r>
          </a:p>
          <a:p>
            <a:r>
              <a:rPr lang="en-US" b="1" dirty="0" smtClean="0"/>
              <a:t>2.Remind the person who isn’t following the rules what they are.</a:t>
            </a:r>
          </a:p>
          <a:p>
            <a:r>
              <a:rPr lang="en-US" b="1" dirty="0" smtClean="0"/>
              <a:t>3 If the player continues to not follow the rules, leave the game.</a:t>
            </a:r>
          </a:p>
          <a:p>
            <a:r>
              <a:rPr lang="en-US" b="1" dirty="0" smtClean="0"/>
              <a:t>4. Don’t call names or get into an argument…. Just leave the game.</a:t>
            </a:r>
          </a:p>
          <a:p>
            <a:pPr marL="68580" indent="0">
              <a:buNone/>
            </a:pPr>
            <a:r>
              <a:rPr lang="en-US" b="1" i="1" u="sng" dirty="0" smtClean="0">
                <a:solidFill>
                  <a:schemeClr val="accent6"/>
                </a:solidFill>
              </a:rPr>
              <a:t>Remember :  It is only a game, it’s not that big of a deal.</a:t>
            </a:r>
            <a:endParaRPr lang="en-US" b="1" i="1" u="sng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85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Anti-Bullying Pledge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1. We will not bully others.</a:t>
            </a:r>
          </a:p>
          <a:p>
            <a:r>
              <a:rPr lang="en-US" sz="3600" b="1" dirty="0" smtClean="0"/>
              <a:t>2. We will speak out when someone is being bullied.</a:t>
            </a:r>
          </a:p>
          <a:p>
            <a:r>
              <a:rPr lang="en-US" sz="3600" b="1" dirty="0" smtClean="0"/>
              <a:t>3. We will include others in games and activities.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82673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b="1" dirty="0" smtClean="0"/>
              <a:t>Bystander </a:t>
            </a:r>
            <a:br>
              <a:rPr lang="en-US" b="1" dirty="0" smtClean="0"/>
            </a:br>
            <a:r>
              <a:rPr lang="en-US" b="1" dirty="0" smtClean="0"/>
              <a:t>Do’s and Don’ts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133600"/>
            <a:ext cx="6777317" cy="4038600"/>
          </a:xfrm>
        </p:spPr>
        <p:txBody>
          <a:bodyPr>
            <a:normAutofit fontScale="25000" lnSpcReduction="20000"/>
          </a:bodyPr>
          <a:lstStyle/>
          <a:p>
            <a:pPr marL="68580" indent="0" algn="ctr">
              <a:buNone/>
            </a:pPr>
            <a:r>
              <a:rPr lang="en-US" sz="11200" b="1" dirty="0" smtClean="0"/>
              <a:t>Do’s :</a:t>
            </a:r>
          </a:p>
          <a:p>
            <a:pPr marL="68580" indent="0" algn="ctr">
              <a:buNone/>
            </a:pPr>
            <a:endParaRPr lang="en-US" sz="8600" b="1" dirty="0" smtClean="0"/>
          </a:p>
          <a:p>
            <a:r>
              <a:rPr lang="en-US" sz="8600" b="1" dirty="0" smtClean="0"/>
              <a:t>1</a:t>
            </a:r>
            <a:r>
              <a:rPr lang="en-US" sz="11200" b="1" dirty="0" smtClean="0"/>
              <a:t>. Stick up for the person being bullied.        </a:t>
            </a:r>
          </a:p>
          <a:p>
            <a:r>
              <a:rPr lang="en-US" sz="11200" b="1" dirty="0" smtClean="0"/>
              <a:t> For example, you could say to him or her:</a:t>
            </a:r>
          </a:p>
          <a:p>
            <a:pPr marL="68580" indent="0">
              <a:buNone/>
            </a:pPr>
            <a:r>
              <a:rPr lang="en-US" sz="11200" b="1" dirty="0"/>
              <a:t> </a:t>
            </a:r>
            <a:r>
              <a:rPr lang="en-US" sz="11200" b="1" dirty="0" smtClean="0"/>
              <a:t>    “ That was really mean!”</a:t>
            </a:r>
          </a:p>
          <a:p>
            <a:pPr marL="68580" indent="0">
              <a:buNone/>
            </a:pPr>
            <a:r>
              <a:rPr lang="en-US" sz="11200" b="1" dirty="0"/>
              <a:t> </a:t>
            </a:r>
            <a:r>
              <a:rPr lang="en-US" sz="11200" b="1" dirty="0" smtClean="0"/>
              <a:t>    “ Don’t pay any attention.”</a:t>
            </a:r>
          </a:p>
          <a:p>
            <a:pPr marL="68580" indent="0">
              <a:buNone/>
            </a:pPr>
            <a:r>
              <a:rPr lang="en-US" sz="11200" b="1" dirty="0"/>
              <a:t> </a:t>
            </a:r>
            <a:r>
              <a:rPr lang="en-US" sz="11200" b="1" dirty="0" smtClean="0"/>
              <a:t>     “ Want to play with me?”</a:t>
            </a:r>
          </a:p>
          <a:p>
            <a:pPr marL="68580" indent="0">
              <a:buNone/>
            </a:pPr>
            <a:r>
              <a:rPr lang="en-US" sz="5900" b="1" dirty="0"/>
              <a:t> </a:t>
            </a:r>
            <a:r>
              <a:rPr lang="en-US" sz="5900" b="1" dirty="0" smtClean="0"/>
              <a:t>  </a:t>
            </a:r>
          </a:p>
          <a:p>
            <a:pPr marL="68580" indent="0">
              <a:buNone/>
            </a:pPr>
            <a:endParaRPr lang="en-US" sz="5900" dirty="0" smtClean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 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02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Bystander </a:t>
            </a:r>
            <a:br>
              <a:rPr lang="en-US" b="1" dirty="0"/>
            </a:br>
            <a:r>
              <a:rPr lang="en-US" b="1" dirty="0"/>
              <a:t>Do’s and Don’ts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en-US" sz="2800" b="1" dirty="0" smtClean="0"/>
              <a:t>Do’s </a:t>
            </a:r>
          </a:p>
          <a:p>
            <a:pPr marL="68580" indent="0">
              <a:buNone/>
            </a:pPr>
            <a:r>
              <a:rPr lang="en-US" sz="2800" b="1" dirty="0" smtClean="0"/>
              <a:t>Or say to the bully :</a:t>
            </a:r>
          </a:p>
          <a:p>
            <a:pPr marL="68580" indent="0">
              <a:buNone/>
            </a:pPr>
            <a:r>
              <a:rPr lang="en-US" sz="2800" b="1" dirty="0"/>
              <a:t> </a:t>
            </a:r>
            <a:r>
              <a:rPr lang="en-US" sz="2800" b="1" dirty="0" smtClean="0"/>
              <a:t>   “Leave him (her) alone!”</a:t>
            </a:r>
          </a:p>
          <a:p>
            <a:pPr marL="68580" indent="0">
              <a:buNone/>
            </a:pPr>
            <a:r>
              <a:rPr lang="en-US" sz="2800" b="1" dirty="0"/>
              <a:t> </a:t>
            </a:r>
            <a:r>
              <a:rPr lang="en-US" sz="2800" b="1" dirty="0" smtClean="0"/>
              <a:t>    “That’s mean. STOP IT”</a:t>
            </a:r>
          </a:p>
          <a:p>
            <a:pPr marL="68580" indent="0">
              <a:buNone/>
            </a:pPr>
            <a:r>
              <a:rPr lang="en-US" sz="2800" b="1" dirty="0"/>
              <a:t> </a:t>
            </a:r>
            <a:r>
              <a:rPr lang="en-US" sz="2800" b="1" dirty="0" smtClean="0"/>
              <a:t>     “Pick on someone your own size.”</a:t>
            </a:r>
          </a:p>
          <a:p>
            <a:r>
              <a:rPr lang="en-US" sz="2800" b="1" dirty="0" smtClean="0"/>
              <a:t>2. Offer to go with the person being bullied to report the bully.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81426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b="1" dirty="0"/>
              <a:t>Bystander </a:t>
            </a:r>
            <a:br>
              <a:rPr lang="en-US" b="1" dirty="0"/>
            </a:br>
            <a:r>
              <a:rPr lang="en-US" b="1" dirty="0"/>
              <a:t>Do’s and Don’ts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/>
              <a:t> Don’ts:</a:t>
            </a:r>
          </a:p>
          <a:p>
            <a:r>
              <a:rPr lang="en-US" sz="4000" b="1" dirty="0" smtClean="0"/>
              <a:t>1. Don’t laugh at what the bully says or does. </a:t>
            </a:r>
          </a:p>
          <a:p>
            <a:r>
              <a:rPr lang="en-US" sz="4000" b="1" dirty="0" smtClean="0"/>
              <a:t>2. Don’t just stand there.</a:t>
            </a:r>
          </a:p>
        </p:txBody>
      </p:sp>
    </p:spTree>
    <p:extLst>
      <p:ext uri="{BB962C8B-B14F-4D97-AF65-F5344CB8AC3E}">
        <p14:creationId xmlns:p14="http://schemas.microsoft.com/office/powerpoint/2010/main" val="404727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Don’t be a “Go –Between”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dirty="0" smtClean="0"/>
              <a:t>1</a:t>
            </a:r>
            <a:r>
              <a:rPr lang="en-US" sz="3200" b="1" dirty="0" smtClean="0"/>
              <a:t>. A Go-Between is someone who thinks they are helping a friend by telling then unkind words that they overheard another person saying.</a:t>
            </a:r>
          </a:p>
          <a:p>
            <a:r>
              <a:rPr lang="en-US" sz="3200" b="1" dirty="0" smtClean="0"/>
              <a:t>2. Go-betweens make the problem worse by doing this.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67394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Asking Your Teacher </a:t>
            </a:r>
            <a:r>
              <a:rPr lang="en-US" sz="3600" b="1" dirty="0" smtClean="0"/>
              <a:t>for Help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1. Ask yourself, “Can I do this by myself?”</a:t>
            </a:r>
          </a:p>
          <a:p>
            <a:r>
              <a:rPr lang="en-US" sz="3200" b="1" dirty="0" smtClean="0"/>
              <a:t>2. If not raise your hand.</a:t>
            </a:r>
          </a:p>
          <a:p>
            <a:r>
              <a:rPr lang="en-US" sz="3200" b="1" dirty="0" smtClean="0"/>
              <a:t>3. Wait. Say to yourself, “I know I can wait without talking.”</a:t>
            </a:r>
          </a:p>
          <a:p>
            <a:r>
              <a:rPr lang="en-US" sz="3200" b="1" dirty="0" smtClean="0"/>
              <a:t>4. Ask for help in a friendly way.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15431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“Don’t </a:t>
            </a:r>
            <a:r>
              <a:rPr lang="en-US" b="1" dirty="0"/>
              <a:t>be a “Go –Between”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3. If you hear unkind word spoken about someone else, don’t repeat what you heard.</a:t>
            </a:r>
          </a:p>
          <a:p>
            <a:r>
              <a:rPr lang="en-US" sz="3200" b="1" dirty="0" smtClean="0"/>
              <a:t>4. This way, you can stop arguments from starting and others feelings from being hurt.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2037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/>
              <a:t>Manners Matter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1. Use polite words like……</a:t>
            </a:r>
          </a:p>
          <a:p>
            <a:pPr marL="6858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“Excuse Me”  “Please” “Thank-You”</a:t>
            </a:r>
          </a:p>
          <a:p>
            <a:pPr marL="6858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   and “</a:t>
            </a:r>
            <a:r>
              <a:rPr lang="en-US" b="1" smtClean="0"/>
              <a:t>I’m sorry”</a:t>
            </a:r>
            <a:endParaRPr lang="en-US" b="1" dirty="0" smtClean="0"/>
          </a:p>
          <a:p>
            <a:r>
              <a:rPr lang="en-US" b="1" dirty="0" smtClean="0"/>
              <a:t>2. Share and take turns.</a:t>
            </a:r>
          </a:p>
          <a:p>
            <a:r>
              <a:rPr lang="en-US" b="1" dirty="0" smtClean="0"/>
              <a:t>3. Be a good listener and don’t interrupt.</a:t>
            </a:r>
          </a:p>
          <a:p>
            <a:r>
              <a:rPr lang="en-US" b="1" dirty="0" smtClean="0"/>
              <a:t>4. Show respect for others by following rules.</a:t>
            </a:r>
          </a:p>
          <a:p>
            <a:r>
              <a:rPr lang="en-US" b="1" dirty="0" smtClean="0"/>
              <a:t>5. Practice patience.  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009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Answering a Question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/>
              <a:t>1. Look and listen.</a:t>
            </a:r>
          </a:p>
          <a:p>
            <a:r>
              <a:rPr lang="en-US" sz="4000" b="1" dirty="0" smtClean="0"/>
              <a:t>2. Raise your hand.</a:t>
            </a:r>
          </a:p>
          <a:p>
            <a:r>
              <a:rPr lang="en-US" sz="4000" b="1" dirty="0" smtClean="0"/>
              <a:t>3. Wait for the teacher to call on you.</a:t>
            </a:r>
          </a:p>
          <a:p>
            <a:r>
              <a:rPr lang="en-US" sz="4000" b="1" dirty="0" smtClean="0"/>
              <a:t>4. Stay on topic and answer.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30901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Making a Request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1. Look at the person.</a:t>
            </a:r>
          </a:p>
          <a:p>
            <a:r>
              <a:rPr lang="en-US" sz="4000" b="1" dirty="0" smtClean="0"/>
              <a:t>2. Use a pleasant voice.</a:t>
            </a:r>
          </a:p>
          <a:p>
            <a:r>
              <a:rPr lang="en-US" sz="4000" b="1" dirty="0" smtClean="0"/>
              <a:t>Ask for what you want.</a:t>
            </a:r>
          </a:p>
          <a:p>
            <a:r>
              <a:rPr lang="en-US" sz="4000" b="1" dirty="0" smtClean="0"/>
              <a:t>Say “Please” and “Thank-you.”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79876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Doing Your Best Work in Class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b="1" dirty="0" smtClean="0"/>
              <a:t>1. Follow directions</a:t>
            </a:r>
          </a:p>
          <a:p>
            <a:r>
              <a:rPr lang="en-US" sz="3600" b="1" dirty="0" smtClean="0"/>
              <a:t>2. If you don’t understand ask for help.</a:t>
            </a:r>
          </a:p>
          <a:p>
            <a:r>
              <a:rPr lang="en-US" sz="3600" b="1" dirty="0" smtClean="0"/>
              <a:t>3. Stay busy with your work.</a:t>
            </a:r>
          </a:p>
          <a:p>
            <a:r>
              <a:rPr lang="en-US" sz="3600" b="1" dirty="0" smtClean="0"/>
              <a:t>4. Write neatly.</a:t>
            </a:r>
          </a:p>
          <a:p>
            <a:r>
              <a:rPr lang="en-US" sz="3600" b="1" dirty="0" smtClean="0"/>
              <a:t>5. check and correct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66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 smtClean="0"/>
              <a:t>Staying on Task</a:t>
            </a:r>
            <a:br>
              <a:rPr lang="en-US" sz="3200" b="1" dirty="0" smtClean="0"/>
            </a:br>
            <a:r>
              <a:rPr lang="en-US" sz="3200" b="1" dirty="0" smtClean="0"/>
              <a:t>Keeping Busying with your work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1. When you find yourself off-task, ask yourself ,”what am I supposed to be doing?”</a:t>
            </a:r>
          </a:p>
          <a:p>
            <a:r>
              <a:rPr lang="en-US" sz="2800" b="1" dirty="0" smtClean="0"/>
              <a:t>2. Tell yourself, “Get back to work.”</a:t>
            </a:r>
          </a:p>
          <a:p>
            <a:r>
              <a:rPr lang="en-US" sz="2800" b="1" dirty="0" smtClean="0"/>
              <a:t>3. If you get tired of working,  tell yourself, “I can work a little longer.”  “ I’ll feel good when I get this done.”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5093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/>
              <a:t>Waiting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/>
              <a:t>1. Sit or stand quietly at arm’s length.</a:t>
            </a:r>
          </a:p>
          <a:p>
            <a:r>
              <a:rPr lang="en-US" sz="4000" b="1" dirty="0" smtClean="0"/>
              <a:t>Keep hands and feet to self.</a:t>
            </a:r>
          </a:p>
          <a:p>
            <a:r>
              <a:rPr lang="en-US" sz="4000" b="1" dirty="0" smtClean="0"/>
              <a:t>Look and listen.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89497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493</TotalTime>
  <Words>1695</Words>
  <Application>Microsoft Office PowerPoint</Application>
  <PresentationFormat>On-screen Show (4:3)</PresentationFormat>
  <Paragraphs>208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4" baseType="lpstr">
      <vt:lpstr>Century Gothic</vt:lpstr>
      <vt:lpstr>Wingdings 2</vt:lpstr>
      <vt:lpstr>Austin</vt:lpstr>
      <vt:lpstr>School wide Social Skills</vt:lpstr>
      <vt:lpstr>Listening to the Teacher</vt:lpstr>
      <vt:lpstr>Doing What Your Teacher Asks</vt:lpstr>
      <vt:lpstr>Asking Your Teacher for Help</vt:lpstr>
      <vt:lpstr>Answering a Question</vt:lpstr>
      <vt:lpstr>Making a Request</vt:lpstr>
      <vt:lpstr>Doing Your Best Work in Class</vt:lpstr>
      <vt:lpstr>Staying on Task Keeping Busying with your work</vt:lpstr>
      <vt:lpstr>Waiting</vt:lpstr>
      <vt:lpstr>Interrupting Appropriately</vt:lpstr>
      <vt:lpstr>The Homework Habit Getting Your Homework Done</vt:lpstr>
      <vt:lpstr>The Homework Habit Getting Your Homework Done</vt:lpstr>
      <vt:lpstr>Stop and Think</vt:lpstr>
      <vt:lpstr>Accepting Feedback or Correction</vt:lpstr>
      <vt:lpstr>Accepting No</vt:lpstr>
      <vt:lpstr>Making a friend</vt:lpstr>
      <vt:lpstr>Making a friend</vt:lpstr>
      <vt:lpstr>Complimenting Others</vt:lpstr>
      <vt:lpstr>Joining a Game </vt:lpstr>
      <vt:lpstr>Include Others</vt:lpstr>
      <vt:lpstr>How to Solve a Problem</vt:lpstr>
      <vt:lpstr>How to Solve a Problem</vt:lpstr>
      <vt:lpstr>Making an apology</vt:lpstr>
      <vt:lpstr>Take Responsibility</vt:lpstr>
      <vt:lpstr>Tattling Vs. Telling</vt:lpstr>
      <vt:lpstr>Reporting Behavior</vt:lpstr>
      <vt:lpstr>How to calm down</vt:lpstr>
      <vt:lpstr>How to Avoid a Fight</vt:lpstr>
      <vt:lpstr>Dealing with Put-Downs</vt:lpstr>
      <vt:lpstr>Dealing with Put-Downs</vt:lpstr>
      <vt:lpstr>Dealing with Gossip and Rumors</vt:lpstr>
      <vt:lpstr>Dealing with Gossip and Rumors</vt:lpstr>
      <vt:lpstr>Dealing with Peer pressure</vt:lpstr>
      <vt:lpstr>When someone Isn’t Following  The Rules of a Game</vt:lpstr>
      <vt:lpstr>Anti-Bullying Pledge</vt:lpstr>
      <vt:lpstr>Bystander  Do’s and Don’ts</vt:lpstr>
      <vt:lpstr>Bystander  Do’s and Don’ts</vt:lpstr>
      <vt:lpstr>Bystander  Do’s and Don’ts</vt:lpstr>
      <vt:lpstr>Don’t be a “Go –Between”</vt:lpstr>
      <vt:lpstr>“Don’t be a “Go –Between”</vt:lpstr>
      <vt:lpstr>Manners Matter</vt:lpstr>
    </vt:vector>
  </TitlesOfParts>
  <Company>Granite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 wide Social Skills</dc:title>
  <dc:creator>Windows User</dc:creator>
  <cp:lastModifiedBy>Lee, Denise H</cp:lastModifiedBy>
  <cp:revision>41</cp:revision>
  <dcterms:created xsi:type="dcterms:W3CDTF">2014-06-11T17:35:47Z</dcterms:created>
  <dcterms:modified xsi:type="dcterms:W3CDTF">2016-11-16T21:47:46Z</dcterms:modified>
</cp:coreProperties>
</file>